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66" r:id="rId4"/>
    <p:sldId id="267" r:id="rId5"/>
    <p:sldId id="268" r:id="rId6"/>
    <p:sldId id="273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RfuY6EW5h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512540" y="428068"/>
            <a:ext cx="9679460" cy="183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Burgerlijke cultuur </a:t>
            </a:r>
            <a:r>
              <a:rPr lang="nl-NL" b="1">
                <a:solidFill>
                  <a:schemeClr val="accent6">
                    <a:lumMod val="50000"/>
                  </a:schemeClr>
                </a:solidFill>
              </a:rPr>
              <a:t>en </a:t>
            </a:r>
            <a:r>
              <a:rPr lang="nl-NL" b="1" smtClean="0">
                <a:solidFill>
                  <a:schemeClr val="accent6">
                    <a:lumMod val="50000"/>
                  </a:schemeClr>
                </a:solidFill>
              </a:rPr>
              <a:t>hofcultuur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218" name="Picture 2" descr="http://www.de-bontekoe.com/wp-content/uploads/2010/12/450px-Holland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446" y="2359541"/>
            <a:ext cx="8084438" cy="2838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 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380073" y="1913504"/>
            <a:ext cx="5915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Absolutisme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Burgerlijke cultuur in Nederland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Hofcultuur in Frankrijk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Burgerlijke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Hofcultuur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2457630"/>
            <a:ext cx="81575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Aan het einde van de les kunnen jullie: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hoe de burgerlijke cultuur in de Republiek eruit zag;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4 belangrijke Nederlandse kunstschilders benoemen;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5 eigenschappen benoemen die de Franse edelen moesten brengen naar het Hof van Lodewijk de XIV;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waarom het ballet belangrijk was voor Lodewijk de XIV;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24. de bijzondere plaats in staatkundig opzicht en de bloei in economisch en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cultureel opzicht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van de Nederlandse Republiek 	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Burgerlijke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Hofcultuur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8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387494" y="261083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Burgerlijke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Hofcultuur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Actieknop: Film 5">
            <a:hlinkClick r:id="rId2" highlightClick="1"/>
          </p:cNvPr>
          <p:cNvSpPr/>
          <p:nvPr/>
        </p:nvSpPr>
        <p:spPr>
          <a:xfrm>
            <a:off x="6005146" y="369277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0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Burgerlijke Cultuur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1955607"/>
            <a:ext cx="81575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bedoelen we met Burgerlijke Cultuur?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Geen rol van een koning op de volgende gebieden:</a:t>
            </a:r>
          </a:p>
          <a:p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Politiek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Kunst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Gewoonten en gebruiken</a:t>
            </a:r>
          </a:p>
          <a:p>
            <a:pPr>
              <a:buFont typeface="Arial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Waarom in Nederland?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Weinig adel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Geen koning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Burgerlijke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Hofcultuur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Burgerlijke Cultuur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1955607"/>
            <a:ext cx="81575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burgerschap:</a:t>
            </a:r>
          </a:p>
          <a:p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Als je het had kon je deelnemen in het bestuur;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 de praktijk waren dat vooral regenten;</a:t>
            </a:r>
          </a:p>
          <a:p>
            <a:pPr>
              <a:buFont typeface="Arial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Bekend aspect van de Nederlandse cultuur: Schilderkunst!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Rembrandt van Rijn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Jan Steen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Frans Hals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Johannes Vermeer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Burgerlijke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Hofcultuur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Hofcultuur in Frankrijk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1955607"/>
            <a:ext cx="81575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Adel in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Versailles</a:t>
            </a: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Edelen moeten kennis hebben van: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Literatuur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Theater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Muziek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Mode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Goede smaak en manieren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Schermen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Ballet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Ballet was niet alleen voor vermaak maar ook voor Lodewijk XIV om zijn macht te bezegelen.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Burgerlijke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Hofcultuur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3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92136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Burgerlijke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Hofcultuur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Monique\Dropbox\HRO\Jaar 2\Stage jaar 2\south-park-s13e07c02-morning-announcements-16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88840"/>
            <a:ext cx="5400600" cy="3034796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3851920" y="5733256"/>
            <a:ext cx="352006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Huiswerk: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Maken vragen: 7.2 </a:t>
            </a:r>
            <a:r>
              <a:rPr lang="nl-NL" dirty="0" err="1" smtClean="0"/>
              <a:t>opdr</a:t>
            </a:r>
            <a:r>
              <a:rPr lang="nl-NL" dirty="0" smtClean="0"/>
              <a:t>. 4,5,7,8,10</a:t>
            </a:r>
          </a:p>
        </p:txBody>
      </p:sp>
    </p:spTree>
    <p:extLst>
      <p:ext uri="{BB962C8B-B14F-4D97-AF65-F5344CB8AC3E}">
        <p14:creationId xmlns:p14="http://schemas.microsoft.com/office/powerpoint/2010/main" val="22796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92136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Burgerlijke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Hofcultuur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11648" y="1903714"/>
            <a:ext cx="81575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Aan het einde van de les kunnen jullie: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hoe de burgerlijke cultuur in de Republiek eruit zag;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4 belangrijke Nederlandse kunstschilders benoemen;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5 eigenschappen benoemen die de Franse edelen moesten brengen naar het Hof van Lodewijk de XIV;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waarom het ballet belangrijk was voor Lodewijk de XIV;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24. de bijzondere plaats in staatkundig opzicht en de bloei in economisch en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cultureel opzicht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van de Nederlandse Republiek 	</a:t>
            </a:r>
          </a:p>
        </p:txBody>
      </p:sp>
    </p:spTree>
    <p:extLst>
      <p:ext uri="{BB962C8B-B14F-4D97-AF65-F5344CB8AC3E}">
        <p14:creationId xmlns:p14="http://schemas.microsoft.com/office/powerpoint/2010/main" val="5518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2293</TotalTime>
  <Words>406</Words>
  <Application>Microsoft Office PowerPoint</Application>
  <PresentationFormat>Breedbeeld</PresentationFormat>
  <Paragraphs>127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PowerPoint-presentatie</vt:lpstr>
      <vt:lpstr>Wat gaan we doen ?</vt:lpstr>
      <vt:lpstr>Lesdoelen</vt:lpstr>
      <vt:lpstr>Vorige les</vt:lpstr>
      <vt:lpstr>Burgerlijke Cultuur</vt:lpstr>
      <vt:lpstr>Burgerlijke Cultuur</vt:lpstr>
      <vt:lpstr>Hofcultuur in Frankrijk</vt:lpstr>
      <vt:lpstr>Zelfstandig werken</vt:lpstr>
      <vt:lpstr>Zelfstandig werken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168</cp:revision>
  <dcterms:created xsi:type="dcterms:W3CDTF">2015-09-11T06:10:56Z</dcterms:created>
  <dcterms:modified xsi:type="dcterms:W3CDTF">2019-08-05T09:49:09Z</dcterms:modified>
</cp:coreProperties>
</file>